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72099" y="0"/>
            <a:ext cx="16943801" cy="11945380"/>
          </a:xfrm>
          <a:custGeom>
            <a:avLst/>
            <a:gdLst/>
            <a:ahLst/>
            <a:cxnLst/>
            <a:rect r="r" b="b" t="t" l="l"/>
            <a:pathLst>
              <a:path h="11945380" w="16943801">
                <a:moveTo>
                  <a:pt x="0" y="0"/>
                </a:moveTo>
                <a:lnTo>
                  <a:pt x="16943802" y="0"/>
                </a:lnTo>
                <a:lnTo>
                  <a:pt x="16943802" y="11945380"/>
                </a:lnTo>
                <a:lnTo>
                  <a:pt x="0" y="11945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0" y="0"/>
            <a:ext cx="672099" cy="10287000"/>
            <a:chOff x="0" y="0"/>
            <a:chExt cx="177014" cy="270933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77014" cy="2709333"/>
            </a:xfrm>
            <a:custGeom>
              <a:avLst/>
              <a:gdLst/>
              <a:ahLst/>
              <a:cxnLst/>
              <a:rect r="r" b="b" t="t" l="l"/>
              <a:pathLst>
                <a:path h="2709333" w="177014">
                  <a:moveTo>
                    <a:pt x="0" y="0"/>
                  </a:moveTo>
                  <a:lnTo>
                    <a:pt x="177014" y="0"/>
                  </a:lnTo>
                  <a:lnTo>
                    <a:pt x="177014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9387E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177014" cy="27664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7615901" y="0"/>
            <a:ext cx="672099" cy="10287000"/>
            <a:chOff x="0" y="0"/>
            <a:chExt cx="177014" cy="270933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77014" cy="2709333"/>
            </a:xfrm>
            <a:custGeom>
              <a:avLst/>
              <a:gdLst/>
              <a:ahLst/>
              <a:cxnLst/>
              <a:rect r="r" b="b" t="t" l="l"/>
              <a:pathLst>
                <a:path h="2709333" w="177014">
                  <a:moveTo>
                    <a:pt x="0" y="0"/>
                  </a:moveTo>
                  <a:lnTo>
                    <a:pt x="177014" y="0"/>
                  </a:lnTo>
                  <a:lnTo>
                    <a:pt x="177014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9387E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57150"/>
              <a:ext cx="177014" cy="27664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DAGU8Ne3_eI</dc:identifier>
  <dcterms:modified xsi:type="dcterms:W3CDTF">2011-08-01T06:04:30Z</dcterms:modified>
  <cp:revision>1</cp:revision>
</cp:coreProperties>
</file>